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8A83E1-F8FC-2075-31E0-9C455720E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AF7C8A-3094-571D-C143-C0F72ECE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424A44-7E69-8911-2BB2-B2891393E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C9384-D201-41AF-87AA-EBE44A9574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2732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B4152-8255-779A-EBBD-6344C59C6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0FFD60-36CC-A152-2361-426C34A60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30E24A-82F5-6165-8297-9E10A1C46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DB500-C2A3-43D0-8306-4356BE55F3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139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DE7661-0032-8C26-FA04-F7D55BDD7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E6EF9-38BF-41B6-9908-3EAC66CC7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90FB70-0251-0491-36AA-2BAB00212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B22CF-115A-49B8-B67E-B678C1F8AB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8143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55129E-9572-0A06-C154-4D6C44862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4D208-37FA-2450-F335-1A8D7FFFD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C45741-A734-9F59-DE33-D78A1F8E2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4F2C-28D8-4F07-938E-6D90164B54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015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659EF-7350-9500-D2BC-C89555248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69F95-865C-853E-4A42-8318841F2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23AACE-00AA-ECD5-5CD8-B8AC8A2DE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81C80-D45C-4A64-918E-D88952D1AA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2507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CB624D-06E9-1156-4AE8-CB19BF95E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241561-8A13-20A5-85F6-BC13A80DC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6D0E629-ED01-5C3B-54B6-A878A603A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BF614-5B63-4169-AF5F-4F12A2AD7B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218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E1B9DAF-91BE-19B4-1B76-3E02196B7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857752-81E8-51EF-2319-CEF6ECA43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428D293-89C0-2D47-050D-C1ADC978C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106AC-BD2A-4074-9F19-B7CF02166B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2124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7127D1C-90B3-50C7-250E-0979F6648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477ECCB-A57E-7E2C-2C1F-B3E1FDA74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96817E6-64FE-3145-551C-7D2B35488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D53C4-DEF9-471F-9ED4-175786F8C3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0803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0BC5E29-D7A7-7C0B-78C9-30E6D023E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EA9E0A2-D09E-2EC5-BF47-8D62C1EC3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CB6D7EC-92F0-B6F0-0549-FA723174F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596FD-81EA-432C-BEC8-8F8F8B9674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8648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37CE8D-C60F-5087-E549-8F9F8836A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3E4D2DB-3E11-62EC-B969-C13869BD3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41E3660-4BF0-E73E-0B7C-4C75511AE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10119-CD76-4345-A79F-3F6E06AD0E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2516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BBA70C-EC2D-429D-B650-59C8BB2B0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325AD95-4282-1A94-EB96-4E020BC1B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743BAC-B86A-9E7D-73C6-B4C428C38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605A9-C563-4A2B-BD8C-B187787993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754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DAAB675-7066-1E73-03F2-B999A59057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0E0AA47-F6B2-BC84-DAA6-6AF9DAA271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B3463-CE86-EDD6-A5D8-835BD40509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FA46F-68B2-D9B9-35F6-C19C95952B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94F47-BF10-DDA3-8A45-875CE942F4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32DC74F-AB36-47CC-9FDB-63A29818A5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E56D1D3-01B1-3469-348B-AC0820DF8B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424" y="1196752"/>
            <a:ext cx="10369152" cy="44644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Thou art the way, none other dare I follow;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Thou art the truth, and thou hast made me free;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Thou art the life, the hope of my tomorrow;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Thou art the Christ who died for me.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This is my creed, that 'mid earth's sin and sorrow,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My life may guide men unto thee.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3D35FF7-FFFC-5079-951A-D9CA8810CD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440" y="1502786"/>
            <a:ext cx="10081120" cy="385242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 </a:t>
            </a:r>
            <a:br>
              <a:rPr lang="en-AU" altLang="en-US" sz="2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Hold thou my feet, let there be no returning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Along the path which thou hast bid me tread;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Train thou my mind, I would be ever learning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better way thy fame to spread;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Keep thou my heart ablaze with holy burning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That love for souls may ne'er be dead.</a:t>
            </a:r>
            <a:r>
              <a:rPr lang="en-US" altLang="en-US" sz="4000" dirty="0"/>
              <a:t> </a:t>
            </a: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C6FA84F-1DAA-CF1F-471E-C0176865DF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0487" y="917848"/>
            <a:ext cx="10369152" cy="5022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 </a:t>
            </a:r>
            <a:br>
              <a:rPr lang="en-AU" altLang="en-US" sz="2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would bring peace to lives now torn asunder,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Ease aching hearts with words that soothe and heal;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would bring peace when, breaking like the thunder,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Men rise in war, and hatred feel.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Peacemaker, Lord! Now I am stirred to wonder;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take me, and my calling seal!</a:t>
            </a:r>
            <a:r>
              <a:rPr lang="en-US" altLang="en-US" sz="4000" dirty="0"/>
              <a:t> </a:t>
            </a:r>
            <a:endParaRPr lang="en-US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08E4899-8D8E-749A-6EF5-9C27035C5C14}"/>
              </a:ext>
            </a:extLst>
          </p:cNvPr>
          <p:cNvSpPr/>
          <p:nvPr/>
        </p:nvSpPr>
        <p:spPr>
          <a:xfrm>
            <a:off x="119063" y="5715000"/>
            <a:ext cx="609600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3404203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Archibald Raymond Wiggins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248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529. Thou art the way, none other dare I follow; Thou art the truth, and thou hast made me free; Thou art the life, the hope of my tomorrow; Thou art the Christ who died for me. This is my creed, that 'mid earth's sin and sorrow, My life may guide men unto thee. </dc:title>
  <dc:creator>Perth Fortress</dc:creator>
  <cp:lastModifiedBy>Narelle Wheaton</cp:lastModifiedBy>
  <cp:revision>6</cp:revision>
  <cp:lastPrinted>1601-01-01T00:00:00Z</cp:lastPrinted>
  <dcterms:created xsi:type="dcterms:W3CDTF">1999-08-22T00:10:18Z</dcterms:created>
  <dcterms:modified xsi:type="dcterms:W3CDTF">2023-07-27T07:13:25Z</dcterms:modified>
</cp:coreProperties>
</file>